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569" r:id="rId5"/>
    <p:sldId id="597" r:id="rId6"/>
    <p:sldId id="579" r:id="rId7"/>
    <p:sldId id="598" r:id="rId8"/>
    <p:sldId id="585" r:id="rId9"/>
    <p:sldId id="575" r:id="rId10"/>
    <p:sldId id="588" r:id="rId11"/>
    <p:sldId id="589" r:id="rId12"/>
    <p:sldId id="564" r:id="rId13"/>
    <p:sldId id="586" r:id="rId14"/>
    <p:sldId id="599" r:id="rId15"/>
    <p:sldId id="587" r:id="rId16"/>
    <p:sldId id="5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C39"/>
    <a:srgbClr val="64AF37"/>
    <a:srgbClr val="118BD9"/>
    <a:srgbClr val="E5E5E5"/>
    <a:srgbClr val="9EDA77"/>
    <a:srgbClr val="75CA89"/>
    <a:srgbClr val="E7E7E7"/>
    <a:srgbClr val="BEE857"/>
    <a:srgbClr val="6DB231"/>
    <a:srgbClr val="ACC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9D671-E66F-4024-9F40-CE5C293621D7}" v="6" dt="2019-12-02T14:45:08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/>
    <p:restoredTop sz="90820" autoAdjust="0"/>
  </p:normalViewPr>
  <p:slideViewPr>
    <p:cSldViewPr snapToGrid="0">
      <p:cViewPr>
        <p:scale>
          <a:sx n="50" d="100"/>
          <a:sy n="50" d="100"/>
        </p:scale>
        <p:origin x="3198" y="11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92E22-C06F-43C3-A95E-4851141B893D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59B1-4742-4ABB-8AAD-A1867ABFD614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785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4l.swis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.r4l.swis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c.r4l.swis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9B1-4742-4ABB-8AAD-A1867ABFD61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854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Plus </a:t>
            </a:r>
            <a:r>
              <a:rPr lang="de-CH" dirty="0" err="1"/>
              <a:t>d’informations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: </a:t>
            </a:r>
            <a:r>
              <a:rPr lang="de-CH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http://www.r4l.swiss</a:t>
            </a:r>
            <a:r>
              <a:rPr lang="de-CH" dirty="0"/>
              <a:t> 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A195-1F29-43C5-91C9-204CFCD3EDC6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84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 vous avez pu le voir, Ready4life est une application de coaching. Cette application est utilisée dans toute la Suisse (8900 participants en 2022-2023) en et vise à renforcer votre santé, à être en bonne santé et en forme et à mieux gérer le stress. Sur cette base, votre coach vous proposera deux sujets qui vous conviennent le mieux. Mais vous pouvez aussi choisir librement deux sujets qui vous intéressent davantage.</a:t>
            </a:r>
          </a:p>
          <a:p>
            <a:endParaRPr lang="fr-FR" dirty="0"/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de coaching interactive de la Ligue pulmonaire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Ready4life t’aide à gérer ta santé, tes relations avec tes ami-e-s et collègues de travail.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t’aide à surmonter le stress, à résoudre des conflits et à suivre ta propre voie.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59B1-4742-4ABB-8AAD-A1867ABFD61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915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659B1-4742-4ABB-8AAD-A1867ABFD61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35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>
                <a:hlinkClick r:id="rId3"/>
              </a:rPr>
              <a:t>ready4life </a:t>
            </a:r>
            <a:r>
              <a:rPr lang="fr-CH" dirty="0" err="1">
                <a:hlinkClick r:id="rId3"/>
              </a:rPr>
              <a:t>Gruppenfeedback</a:t>
            </a:r>
            <a:r>
              <a:rPr lang="fr-CH" dirty="0">
                <a:hlinkClick r:id="rId3"/>
              </a:rPr>
              <a:t> / Rétroaction de groupe / Feedback di </a:t>
            </a:r>
            <a:r>
              <a:rPr lang="fr-CH" dirty="0" err="1">
                <a:hlinkClick r:id="rId3"/>
              </a:rPr>
              <a:t>gruppo</a:t>
            </a:r>
            <a:r>
              <a:rPr lang="fr-CH" dirty="0">
                <a:hlinkClick r:id="rId3"/>
              </a:rPr>
              <a:t> (r4l.swiss)</a:t>
            </a:r>
            <a:endParaRPr lang="fr-CH" dirty="0"/>
          </a:p>
          <a:p>
            <a:endParaRPr lang="fr-CH" dirty="0"/>
          </a:p>
          <a:p>
            <a:r>
              <a:rPr lang="fr-CH" dirty="0">
                <a:hlinkClick r:id="rId3"/>
              </a:rPr>
              <a:t>ready4life </a:t>
            </a:r>
            <a:r>
              <a:rPr lang="fr-CH" dirty="0" err="1">
                <a:hlinkClick r:id="rId3"/>
              </a:rPr>
              <a:t>Gruppenfeedback</a:t>
            </a:r>
            <a:r>
              <a:rPr lang="fr-CH" dirty="0">
                <a:hlinkClick r:id="rId3"/>
              </a:rPr>
              <a:t> / Rétroaction de groupe / Feedback di </a:t>
            </a:r>
            <a:r>
              <a:rPr lang="fr-CH" dirty="0" err="1">
                <a:hlinkClick r:id="rId3"/>
              </a:rPr>
              <a:t>gruppo</a:t>
            </a:r>
            <a:r>
              <a:rPr lang="fr-CH" dirty="0">
                <a:hlinkClick r:id="rId3"/>
              </a:rPr>
              <a:t> (r4l.swiss)</a:t>
            </a:r>
            <a:endParaRPr lang="fr-CH" dirty="0"/>
          </a:p>
          <a:p>
            <a:r>
              <a:rPr lang="fr-CH" dirty="0"/>
              <a:t>https://feedback.r4l.swiss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9B1-4742-4ABB-8AAD-A1867ABFD61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35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L’équipe</a:t>
            </a:r>
            <a:r>
              <a:rPr lang="fr-CH" baseline="0" dirty="0"/>
              <a:t> de Promotion santé Valais discutera de ce feedback de groupe lors de l’atelier 1h30.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/>
              <a:t>Important : seuls les apprenti-e-s qui veulent participer sont affichés dans le feedback du groupe d’où l’importance de les encourager à participer.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9B1-4742-4ABB-8AAD-A1867ABFD61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8294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9B1-4742-4ABB-8AAD-A1867ABFD61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957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Pendant la présentation merci</a:t>
            </a:r>
            <a:r>
              <a:rPr lang="fr-CH" baseline="0" dirty="0"/>
              <a:t> de compléter le questionnaire sous : </a:t>
            </a:r>
            <a:r>
              <a:rPr lang="de-CH" dirty="0">
                <a:hlinkClick r:id="rId3"/>
              </a:rPr>
              <a:t>https://rec.r4l.swiss</a:t>
            </a:r>
            <a:endParaRPr lang="de-CH" dirty="0"/>
          </a:p>
          <a:p>
            <a:endParaRPr lang="fr-CH" baseline="0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9B1-4742-4ABB-8AAD-A1867ABFD61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220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Pour plus de questions : Isabelle Gaucher </a:t>
            </a:r>
            <a:r>
              <a:rPr lang="fr-CH" dirty="0" err="1"/>
              <a:t>Mader</a:t>
            </a:r>
            <a:r>
              <a:rPr lang="fr-CH" baseline="0" dirty="0"/>
              <a:t> -</a:t>
            </a:r>
            <a:r>
              <a:rPr lang="fr-CH" dirty="0"/>
              <a:t> responsable du programme r4l pour le Valais romand</a:t>
            </a:r>
            <a:r>
              <a:rPr lang="fr-CH" baseline="0" dirty="0"/>
              <a:t> au</a:t>
            </a:r>
            <a:r>
              <a:rPr lang="fr-CH" dirty="0"/>
              <a:t> 079 336 38 75 ou par email à isabelle.gaucher@psvalais.ch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59B1-4742-4ABB-8AAD-A1867ABFD61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980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284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797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171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501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438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319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371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5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99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494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EE99-21A8-4AFB-AA2C-F9F9768ED14B}" type="datetimeFigureOut">
              <a:rPr lang="de-CH" smtClean="0"/>
              <a:t>29.08.2023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51A5-A3D9-4DDE-B710-7FBE50C68641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45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" y="1"/>
            <a:ext cx="9144000" cy="1048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4025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9144000" cy="1050684"/>
          </a:xfrm>
          <a:prstGeom prst="rect">
            <a:avLst/>
          </a:prstGeom>
          <a:gradFill flip="none" rotWithShape="1">
            <a:gsLst>
              <a:gs pos="0">
                <a:srgbClr val="24A893"/>
              </a:gs>
              <a:gs pos="100000">
                <a:srgbClr val="ACCD30"/>
              </a:gs>
            </a:gsLst>
            <a:lin ang="173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46EE99-21A8-4AFB-AA2C-F9F9768ED14B}" type="datetimeFigureOut">
              <a:rPr lang="de-CH" smtClean="0"/>
              <a:pPr/>
              <a:t>29.08.2023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0491" y="6356872"/>
            <a:ext cx="1914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7776" y="6356350"/>
            <a:ext cx="956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D751A5-A3D9-4DDE-B710-7FBE50C68641}" type="slidenum">
              <a:rPr lang="de-CH" smtClean="0"/>
              <a:pPr/>
              <a:t>‹N°›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2BD694-7BDD-46F1-959E-DC1253E1E3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819" y="6245947"/>
            <a:ext cx="804249" cy="3823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A3117E-944C-4767-BE4B-CF9C0098CAA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261" y="6339638"/>
            <a:ext cx="1228085" cy="2974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97C3ED-D7E5-46F4-B8B0-A1295BEE45CC}"/>
              </a:ext>
            </a:extLst>
          </p:cNvPr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64" y="6356350"/>
            <a:ext cx="561216" cy="297427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4563"/>
            <a:ext cx="6311796" cy="672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9" name="Bild 8" descr="Logo_ready4life_weiss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156" y="22681"/>
            <a:ext cx="996572" cy="9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753" y="0"/>
            <a:ext cx="9207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BCE9603-31EC-4552-82F0-F3BC6E46D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514E2713-4E90-43E7-ABE7-C6447F05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4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"/>
            <a:ext cx="9144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6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19253"/>
            <a:ext cx="9144000" cy="5838746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Bild 12" descr="Logo_ready4life_wei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156" y="22681"/>
            <a:ext cx="996572" cy="99657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08" y="2833352"/>
            <a:ext cx="4541911" cy="3980315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</p:pic>
      <p:grpSp>
        <p:nvGrpSpPr>
          <p:cNvPr id="11" name="Gruppierung 10"/>
          <p:cNvGrpSpPr/>
          <p:nvPr/>
        </p:nvGrpSpPr>
        <p:grpSpPr>
          <a:xfrm>
            <a:off x="138680" y="2266587"/>
            <a:ext cx="5038900" cy="1364924"/>
            <a:chOff x="2582440" y="3115902"/>
            <a:chExt cx="5038900" cy="2271157"/>
          </a:xfrm>
          <a:solidFill>
            <a:srgbClr val="118BD9"/>
          </a:solidFill>
          <a:effectLst>
            <a:outerShdw blurRad="193675" dist="139700" dir="2700000" algn="tl" rotWithShape="0">
              <a:prstClr val="black">
                <a:alpha val="17000"/>
              </a:prstClr>
            </a:outerShdw>
          </a:effectLst>
        </p:grpSpPr>
        <p:sp>
          <p:nvSpPr>
            <p:cNvPr id="12" name="Rechtwinkliges Dreieck 11"/>
            <p:cNvSpPr/>
            <p:nvPr/>
          </p:nvSpPr>
          <p:spPr>
            <a:xfrm rot="899690">
              <a:off x="6873379" y="3589322"/>
              <a:ext cx="747961" cy="1176781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2582440" y="3115902"/>
              <a:ext cx="4671945" cy="227115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98524-124E-4DB7-A1FF-C61B87C6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8" y="2434325"/>
            <a:ext cx="4287448" cy="10294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de-CH" sz="3600" dirty="0">
                <a:solidFill>
                  <a:schemeClr val="bg1"/>
                </a:solidFill>
                <a:latin typeface="Arial"/>
                <a:cs typeface="Arial"/>
              </a:rPr>
              <a:t>Avez-vous des questions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3669" y="4910903"/>
            <a:ext cx="5313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64AF37"/>
                </a:solidFill>
              </a:rPr>
              <a:t>Pour plus de questions : </a:t>
            </a:r>
          </a:p>
          <a:p>
            <a:r>
              <a:rPr lang="fr-CH" dirty="0"/>
              <a:t>Isabelle Gaucher Mader </a:t>
            </a:r>
          </a:p>
          <a:p>
            <a:r>
              <a:rPr lang="fr-CH" dirty="0"/>
              <a:t>Responsable du programme r4l pour le Valais romand </a:t>
            </a:r>
          </a:p>
          <a:p>
            <a:r>
              <a:rPr lang="fr-CH" dirty="0"/>
              <a:t>Tel: 079 336 38 75 </a:t>
            </a:r>
          </a:p>
          <a:p>
            <a:r>
              <a:rPr lang="fr-CH" dirty="0"/>
              <a:t>Email : isabelle.gaucher@psvalais.ch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33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440190" cy="7033360"/>
          </a:xfrm>
          <a:prstGeom prst="rect">
            <a:avLst/>
          </a:prstGeom>
          <a:gradFill flip="none" rotWithShape="1">
            <a:gsLst>
              <a:gs pos="0">
                <a:srgbClr val="24A893"/>
              </a:gs>
              <a:gs pos="100000">
                <a:srgbClr val="C6EB37"/>
              </a:gs>
            </a:gsLst>
            <a:lin ang="173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  <a:p>
            <a:pPr algn="ctr"/>
            <a:endParaRPr lang="de-DE"/>
          </a:p>
        </p:txBody>
      </p:sp>
      <p:grpSp>
        <p:nvGrpSpPr>
          <p:cNvPr id="2" name="Gruppierung 1"/>
          <p:cNvGrpSpPr/>
          <p:nvPr/>
        </p:nvGrpSpPr>
        <p:grpSpPr>
          <a:xfrm>
            <a:off x="2121908" y="1389609"/>
            <a:ext cx="6538812" cy="2380879"/>
            <a:chOff x="1529422" y="1197960"/>
            <a:chExt cx="7275911" cy="2380879"/>
          </a:xfrm>
          <a:effectLst>
            <a:outerShdw blurRad="180975" dist="889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0" name="Rechtwinkliges Dreieck 9"/>
            <p:cNvSpPr/>
            <p:nvPr/>
          </p:nvSpPr>
          <p:spPr>
            <a:xfrm rot="7354637">
              <a:off x="1381606" y="2307448"/>
              <a:ext cx="1629900" cy="912882"/>
            </a:xfrm>
            <a:prstGeom prst="rtTriangle">
              <a:avLst/>
            </a:prstGeom>
            <a:solidFill>
              <a:srgbClr val="118B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1529422" y="1197960"/>
              <a:ext cx="7275911" cy="1724791"/>
            </a:xfrm>
            <a:prstGeom prst="roundRect">
              <a:avLst>
                <a:gd name="adj" fmla="val 50000"/>
              </a:avLst>
            </a:prstGeom>
            <a:solidFill>
              <a:srgbClr val="118B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121908" y="1562125"/>
            <a:ext cx="6523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  <a:latin typeface="Arial"/>
                <a:cs typeface="Arial"/>
              </a:rPr>
              <a:t>Merci beaucoup pour votre attention !</a:t>
            </a:r>
          </a:p>
        </p:txBody>
      </p:sp>
      <p:pic>
        <p:nvPicPr>
          <p:cNvPr id="16" name="Bild 15" descr="Logo_ready4life_weis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156" y="22681"/>
            <a:ext cx="996572" cy="9965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35586" y="2833461"/>
            <a:ext cx="3121296" cy="298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87848" y="2243391"/>
            <a:ext cx="3097605" cy="29779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285" y="3286916"/>
            <a:ext cx="2938278" cy="29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3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220300" y="6164941"/>
            <a:ext cx="3790137" cy="657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60565" y="194563"/>
            <a:ext cx="6815595" cy="672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Qu'est-ce que c'est Ready4life?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1CC4FDD1-C58B-4D79-BDA2-100003F87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2" name="2022 vidéo ready4life FR">
            <a:hlinkClick r:id="" action="ppaction://media"/>
            <a:extLst>
              <a:ext uri="{FF2B5EF4-FFF2-40B4-BE49-F238E27FC236}">
                <a16:creationId xmlns:a16="http://schemas.microsoft.com/office/drawing/2014/main" id="{7D82CE06-8FF1-443F-BC7A-D6B706D3A5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33580"/>
            <a:ext cx="9143999" cy="51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220300" y="6200341"/>
            <a:ext cx="3790137" cy="657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6390526" y="6164941"/>
            <a:ext cx="2619911" cy="657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F9119A6-EE28-4E25-B0A9-D1634BD4A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9030EB54-6B39-4268-BB8A-99CDA281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584"/>
            <a:ext cx="9162044" cy="68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361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52" y="2031930"/>
            <a:ext cx="7449879" cy="221662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8DB61C9-6D7B-4534-B01B-0A6B36CC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Qu'est-ce que c'est Ready4life?</a:t>
            </a:r>
            <a:endParaRPr lang="de-CH" dirty="0"/>
          </a:p>
        </p:txBody>
      </p:sp>
      <p:sp>
        <p:nvSpPr>
          <p:cNvPr id="7" name="ZoneTexte 6"/>
          <p:cNvSpPr txBox="1"/>
          <p:nvPr/>
        </p:nvSpPr>
        <p:spPr>
          <a:xfrm>
            <a:off x="5374888" y="6038385"/>
            <a:ext cx="3572981" cy="763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52" y="4359349"/>
            <a:ext cx="7453449" cy="2344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822" y="1324022"/>
            <a:ext cx="8078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Calibri" panose="020F0502020204030204" pitchFamily="34" charset="0"/>
                <a:cs typeface="Arial"/>
              </a:rPr>
              <a:t>2 thèmes de coaching à choix parmi les 6 suivants :</a:t>
            </a:r>
          </a:p>
        </p:txBody>
      </p:sp>
    </p:spTree>
    <p:extLst>
      <p:ext uri="{BB962C8B-B14F-4D97-AF65-F5344CB8AC3E}">
        <p14:creationId xmlns:p14="http://schemas.microsoft.com/office/powerpoint/2010/main" val="128459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20300" y="6200341"/>
            <a:ext cx="3790137" cy="657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9866F5-444D-4298-B3EF-EE65E10E5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8433" cy="68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6B6947-A32E-4299-9044-FDE0EDC5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43" y="1825625"/>
            <a:ext cx="8058151" cy="4351338"/>
          </a:xfrm>
        </p:spPr>
        <p:txBody>
          <a:bodyPr>
            <a:normAutofit/>
          </a:bodyPr>
          <a:lstStyle/>
          <a:p>
            <a:r>
              <a:rPr lang="de-CH" dirty="0">
                <a:latin typeface="+mn-lt"/>
              </a:rPr>
              <a:t>Qui est derrière tout cela ?</a:t>
            </a:r>
          </a:p>
          <a:p>
            <a:endParaRPr lang="de-CH" sz="10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800" dirty="0"/>
          </a:p>
          <a:p>
            <a:r>
              <a:rPr lang="de-CH" dirty="0">
                <a:latin typeface="+mn-lt"/>
              </a:rPr>
              <a:t>Mise en œuvre au niveau cantonal :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DB61C9-6D7B-4534-B01B-0A6B36CC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/>
                <a:cs typeface="Arial"/>
              </a:rPr>
              <a:t>Parties concernées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04EFFE-580C-45D5-ABD5-35090994E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89" y="2491542"/>
            <a:ext cx="1689813" cy="67839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422109" y="6139123"/>
            <a:ext cx="5721891" cy="71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6504BD-FD1A-E540-A52F-B0BDF8E4E1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621" y="2178580"/>
            <a:ext cx="2458532" cy="13043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526" y="6067977"/>
            <a:ext cx="2363056" cy="6650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89" y="4392646"/>
            <a:ext cx="2363056" cy="6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0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6B6947-A32E-4299-9044-FDE0EDC5A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43" y="1825625"/>
            <a:ext cx="805815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CH" sz="2000" dirty="0">
              <a:latin typeface="Arial"/>
              <a:cs typeface="Arial"/>
            </a:endParaRPr>
          </a:p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DB61C9-6D7B-4534-B01B-0A6B36CC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/>
                <a:cs typeface="Arial"/>
              </a:rPr>
              <a:t>Efficacité du projet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26B6947-A32E-4299-9044-FDE0EDC5A02D}"/>
              </a:ext>
            </a:extLst>
          </p:cNvPr>
          <p:cNvSpPr txBox="1">
            <a:spLocks/>
          </p:cNvSpPr>
          <p:nvPr/>
        </p:nvSpPr>
        <p:spPr>
          <a:xfrm>
            <a:off x="628649" y="1825625"/>
            <a:ext cx="805815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2800" dirty="0">
              <a:latin typeface="Arial"/>
              <a:cs typeface="Arial"/>
            </a:endParaRPr>
          </a:p>
          <a:p>
            <a:r>
              <a:rPr lang="fr-CH" dirty="0"/>
              <a:t>8900</a:t>
            </a:r>
            <a:r>
              <a:rPr lang="de-CH" dirty="0">
                <a:latin typeface="Arial"/>
                <a:cs typeface="Arial"/>
              </a:rPr>
              <a:t> </a:t>
            </a:r>
            <a:r>
              <a:rPr lang="de-CH" dirty="0" err="1">
                <a:latin typeface="Arial"/>
                <a:cs typeface="Arial"/>
              </a:rPr>
              <a:t>participant</a:t>
            </a:r>
            <a:r>
              <a:rPr lang="de-CH" dirty="0">
                <a:latin typeface="Arial"/>
                <a:cs typeface="Arial"/>
              </a:rPr>
              <a:t>-e-s en Suisse </a:t>
            </a:r>
            <a:r>
              <a:rPr lang="de-CH" dirty="0" err="1">
                <a:latin typeface="Arial"/>
                <a:cs typeface="Arial"/>
              </a:rPr>
              <a:t>dont</a:t>
            </a:r>
            <a:r>
              <a:rPr lang="de-CH" dirty="0">
                <a:latin typeface="Arial"/>
                <a:cs typeface="Arial"/>
              </a:rPr>
              <a:t> 965 en Valais en 2022-2023</a:t>
            </a:r>
            <a:br>
              <a:rPr lang="de-CH" dirty="0">
                <a:latin typeface="Arial"/>
                <a:cs typeface="Arial"/>
              </a:rPr>
            </a:br>
            <a:endParaRPr lang="de-CH" dirty="0">
              <a:latin typeface="Arial"/>
              <a:ea typeface="Wingdings"/>
              <a:cs typeface="Arial"/>
              <a:sym typeface="Wingdings"/>
            </a:endParaRPr>
          </a:p>
          <a:p>
            <a:pPr marL="0">
              <a:lnSpc>
                <a:spcPct val="100000"/>
              </a:lnSpc>
              <a:buFont typeface="Wingdings" charset="0"/>
              <a:buChar char="ê"/>
            </a:pPr>
            <a:r>
              <a:rPr lang="de-CH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de-CH" dirty="0">
                <a:latin typeface="+mn-lt"/>
                <a:ea typeface="Wingdings"/>
                <a:cs typeface="Arial"/>
                <a:sym typeface="Wingdings"/>
              </a:rPr>
              <a:t>Stress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dirty="0">
                <a:latin typeface="+mn-lt"/>
                <a:ea typeface="Wingdings"/>
                <a:cs typeface="Wingdings"/>
                <a:sym typeface="Wingdings"/>
              </a:rPr>
              <a:t></a:t>
            </a:r>
            <a:r>
              <a:rPr lang="de-CH" dirty="0">
                <a:latin typeface="+mn-lt"/>
                <a:ea typeface="Wingdings"/>
                <a:cs typeface="Arial"/>
                <a:sym typeface="Wingdings"/>
              </a:rPr>
              <a:t> Consommation de tabac, d’alcool et de cannabis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CH" dirty="0">
                <a:latin typeface="+mn-lt"/>
                <a:ea typeface="Wingdings"/>
                <a:cs typeface="Wingdings"/>
                <a:sym typeface="Wingdings"/>
              </a:rPr>
              <a:t></a:t>
            </a:r>
            <a:r>
              <a:rPr lang="de-CH" dirty="0">
                <a:latin typeface="+mn-lt"/>
                <a:ea typeface="Wingdings"/>
                <a:cs typeface="Arial"/>
                <a:sym typeface="Wingdings"/>
              </a:rPr>
              <a:t> Compétences sociales</a:t>
            </a:r>
            <a:endParaRPr lang="de-CH" dirty="0">
              <a:latin typeface="+mn-lt"/>
              <a:cs typeface="Arial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635030" y="6280252"/>
            <a:ext cx="4268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Référence : r4l 4.0 Evaluation 2021/22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20300" y="6164941"/>
            <a:ext cx="3790137" cy="657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2770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98" y="0"/>
            <a:ext cx="9198298" cy="69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3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8" y="0"/>
            <a:ext cx="9148528" cy="6854609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A6FF15B-BF62-4939-BC9F-7A0D2D11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504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95F2E9A99284DA9BD95A6E650F502" ma:contentTypeVersion="10" ma:contentTypeDescription="Ein neues Dokument erstellen." ma:contentTypeScope="" ma:versionID="f1be2b0e37609a8d5535c35b534c394d">
  <xsd:schema xmlns:xsd="http://www.w3.org/2001/XMLSchema" xmlns:xs="http://www.w3.org/2001/XMLSchema" xmlns:p="http://schemas.microsoft.com/office/2006/metadata/properties" xmlns:ns2="bbc3b9ac-5a1f-48b9-8ce3-a68aba03e032" xmlns:ns3="8be7ea18-ef65-4905-b435-289a9d781f94" targetNamespace="http://schemas.microsoft.com/office/2006/metadata/properties" ma:root="true" ma:fieldsID="be0ecbc70580be2d35801487f4ecf466" ns2:_="" ns3:_="">
    <xsd:import namespace="bbc3b9ac-5a1f-48b9-8ce3-a68aba03e032"/>
    <xsd:import namespace="8be7ea18-ef65-4905-b435-289a9d781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3b9ac-5a1f-48b9-8ce3-a68aba03e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7ea18-ef65-4905-b435-289a9d781f9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544681-5AA1-413D-98E8-1F167046F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c3b9ac-5a1f-48b9-8ce3-a68aba03e032"/>
    <ds:schemaRef ds:uri="8be7ea18-ef65-4905-b435-289a9d781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D3AD70-5D93-4BF0-A22D-2995F9708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48E900-DEC4-4DC7-B6F5-FE647DB7459A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bbc3b9ac-5a1f-48b9-8ce3-a68aba03e032"/>
    <ds:schemaRef ds:uri="http://schemas.microsoft.com/office/infopath/2007/PartnerControls"/>
    <ds:schemaRef ds:uri="http://schemas.openxmlformats.org/package/2006/metadata/core-properties"/>
    <ds:schemaRef ds:uri="8be7ea18-ef65-4905-b435-289a9d781f94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380</Words>
  <Application>Microsoft Office PowerPoint</Application>
  <PresentationFormat>Affichage à l'écran (4:3)</PresentationFormat>
  <Paragraphs>46</Paragraphs>
  <Slides>13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</vt:lpstr>
      <vt:lpstr>Présentation PowerPoint</vt:lpstr>
      <vt:lpstr>Présentation PowerPoint</vt:lpstr>
      <vt:lpstr>Présentation PowerPoint</vt:lpstr>
      <vt:lpstr>Qu'est-ce que c'est Ready4life?</vt:lpstr>
      <vt:lpstr>Présentation PowerPoint</vt:lpstr>
      <vt:lpstr>Parties concernées</vt:lpstr>
      <vt:lpstr>Efficacité du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Stephanie Unternährer</dc:creator>
  <cp:lastModifiedBy>Arnaud Delhez</cp:lastModifiedBy>
  <cp:revision>100</cp:revision>
  <dcterms:created xsi:type="dcterms:W3CDTF">2018-09-13T07:33:37Z</dcterms:created>
  <dcterms:modified xsi:type="dcterms:W3CDTF">2023-08-29T14:17:38Z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0x01010054195F2E9A99284DA9BD95A6E650F502</vt:lpwstr>
  </property>
</Properties>
</file>